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7" r:id="rId1"/>
  </p:sld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  <p:sldId id="263" r:id="rId9"/>
    <p:sldId id="264" r:id="rId10"/>
    <p:sldId id="265" r:id="rId11"/>
    <p:sldId id="269" r:id="rId12"/>
    <p:sldId id="270" r:id="rId13"/>
    <p:sldId id="266" r:id="rId14"/>
    <p:sldId id="267" r:id="rId15"/>
    <p:sldId id="268" r:id="rId16"/>
    <p:sldId id="272" r:id="rId17"/>
    <p:sldId id="271" r:id="rId18"/>
    <p:sldId id="273" r:id="rId19"/>
    <p:sldId id="274" r:id="rId20"/>
    <p:sldId id="275" r:id="rId21"/>
    <p:sldId id="276" r:id="rId22"/>
  </p:sldIdLst>
  <p:sldSz cx="12192000" cy="6858000"/>
  <p:notesSz cx="6858000" cy="9144000"/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5FECE0D-EA84-49DC-A82A-C4F204D58864}">
          <p14:sldIdLst/>
        </p14:section>
        <p14:section name="Intro" id="{1E4D509A-0656-44F6-A5BB-CC6A006E30F2}">
          <p14:sldIdLst>
            <p14:sldId id="256"/>
            <p14:sldId id="257"/>
            <p14:sldId id="258"/>
          </p14:sldIdLst>
        </p14:section>
        <p14:section name="Demo" id="{63F05F4C-9861-420F-B6C0-94AB0F5A595F}">
          <p14:sldIdLst>
            <p14:sldId id="259"/>
          </p14:sldIdLst>
        </p14:section>
        <p14:section name="Personvern" id="{A6B41503-CA41-4FD2-9206-853B9C5CAB85}">
          <p14:sldIdLst>
            <p14:sldId id="261"/>
          </p14:sldIdLst>
        </p14:section>
        <p14:section name="Marked" id="{985B30F8-F297-4969-9F8B-A19712CE4F3A}">
          <p14:sldIdLst>
            <p14:sldId id="260"/>
            <p14:sldId id="262"/>
            <p14:sldId id="263"/>
          </p14:sldIdLst>
        </p14:section>
        <p14:section name="Teknologi" id="{056DA9C3-AB8C-4D8D-8F02-55B256084F8D}">
          <p14:sldIdLst>
            <p14:sldId id="264"/>
            <p14:sldId id="265"/>
            <p14:sldId id="269"/>
            <p14:sldId id="270"/>
            <p14:sldId id="266"/>
            <p14:sldId id="267"/>
            <p14:sldId id="268"/>
          </p14:sldIdLst>
        </p14:section>
        <p14:section name="Risikoanalyse" id="{5A7C5EE2-46F4-435F-80C5-454CF0DFF1C0}">
          <p14:sldIdLst>
            <p14:sldId id="272"/>
            <p14:sldId id="271"/>
          </p14:sldIdLst>
        </p14:section>
        <p14:section name="Systemutvikling" id="{077A1A17-A3E6-4124-8809-32EB96D33B9D}">
          <p14:sldIdLst>
            <p14:sldId id="273"/>
          </p14:sldIdLst>
        </p14:section>
        <p14:section name="Outro" id="{A0E5DCD4-D79B-4F91-AA7C-2D55AFFC97CE}">
          <p14:sldIdLst>
            <p14:sldId id="274"/>
            <p14:sldId id="275"/>
            <p14:sldId id="276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915" autoAdjust="0"/>
    <p:restoredTop sz="94660"/>
  </p:normalViewPr>
  <p:slideViewPr>
    <p:cSldViewPr snapToGrid="0">
      <p:cViewPr varScale="1">
        <p:scale>
          <a:sx n="96" d="100"/>
          <a:sy n="96" d="100"/>
        </p:scale>
        <p:origin x="84" y="6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6DC7C-8626-402D-B56A-B42B29A7C4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A14387-31DA-4F19-91E6-6AAE89C175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4B96BC-F618-4E53-AD82-180C6CEC12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11/10/2020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9B1932-C604-45DB-99B6-DA65425475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D382E4-C79A-4769-8AF8-D2BDBD1C04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4160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61C4B5-4394-4B5D-A062-8682E2F73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59D3FA-8590-457C-AD55-6A1C58B925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FB6BBA-F6E6-42DA-97E7-BB0F00374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11/10/2020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3C29FD-8611-43D1-9A67-45BD12EEC6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4F122E-0DD5-4FDE-8AC4-59B73185E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2084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23BEBA9-32AC-439D-83D2-515D7C4D714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FFED78B-6C6D-4E74-A2B8-4B8DEE92E2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0F0789-06D7-4B13-AD48-077FA277AF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11/10/2020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45AF26-4143-45A5-90E9-DE9E752C29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144B1A-752A-409D-A374-D3FDE8EC1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4025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B9DFA-1F97-43AC-817B-B33B5BD6E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284EB2-CB60-4A2B-A0E3-DAA1636143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F01104-E4F2-4A1A-91CF-4BA09199DB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11/10/2020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0DA13A-A390-4E20-ACB3-29CC4DD7D9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6563C5-A067-4654-98D6-92BE713D37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8033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6B8FB-BD86-43CF-A495-657E04E90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EE462D-B2F9-4705-8963-313BC8C7E2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583390-0B5E-4705-A12A-8ACFB4E126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11/10/2020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F5F48C-5454-45B7-9429-133EA78C2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DB04A8-4EE6-4D97-AE58-E4F65E4443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8747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1BDDFE-9857-4CB7-BB28-88B4D6B0C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1C188E-5DE6-42E5-B057-1B618820C3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A2896A-4B20-4C58-90FF-12379159A3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53CDCD-38B5-47E9-8855-FB673292F4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11/10/2020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6CBAAC-A7EE-4035-AF2E-33088A890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5C9AC4-5A5B-4A19-B30F-7275A62F8A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8859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F1CF11-1BE6-47A3-B182-077F883CDD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5B33C4-ED45-4C53-8669-6E3F5B2CB0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5D49A1-4D6A-4994-A3C2-E8160557BF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1E351A-4834-4486-91D1-763952CC5B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EA93B1-8D81-4BB8-82D4-EC1BC28E8B1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55C8B64-CE33-4D97-A05A-9318F709E4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11/10/2020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CD2E6C6-8468-4239-B839-AD96BCDBB6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ED44851-EB72-4DF9-AF7F-BF33DE35C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4425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01694A-F7D1-4454-A194-91A4EBB29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F7A52BD-C532-4D6C-8630-39D882588D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11/10/2020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C9AFC5-B257-40CB-B007-BC82E829A9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DF3C96-471D-4DF1-AFB9-F6C4482CF9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050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0F07AF6-A3E6-4EEA-B8CD-5D3D25ACE0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11/10/2020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1B14DCF-E888-4EE8-A207-F0875FCC1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F210A9-4BF6-44F9-BD04-CE89837A5A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2256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AE814D-684D-45CF-A307-276AE1D18A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28772E-E19D-4466-B0C5-D5EBFCADBA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2637B0-53A4-4EF9-A089-BC330F5034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B0674A-0678-4289-B520-8B6C87B7A9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11/10/2020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B2157F-9AD8-49CD-99D7-10FC1A317A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1DED7A-2E32-4DC7-9343-B30402575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5275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C4EED6-7500-4D7C-9A5A-36988CC8D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742052D-E7C2-4795-B562-C994748FE19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b-N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ABAE67-8353-4422-8726-92C5D87F16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D16751-817E-46F6-BCB6-97EBAF19E1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11/10/2020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5C9C07-C9E4-4D7F-8213-B34C3494CE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AE1ED9-69DB-4010-9C62-C073851E72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7713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9FBA054-719D-4162-8C7F-717DA18599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5B5BCF-DE07-47E3-84C6-0BE7A2F2BE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CD6288-4A0D-46E6-89B1-A4231FD5D6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AF61AA-5A98-4049-A93E-477E5505141A}" type="datetimeFigureOut">
              <a:rPr lang="en-US" smtClean="0"/>
              <a:pPr/>
              <a:t>11/10/2020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C69687-8792-4848-B2E8-EACD87CD28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E02639-FD48-49F6-9A87-289C2D4F2F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278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9">
            <a:extLst>
              <a:ext uri="{FF2B5EF4-FFF2-40B4-BE49-F238E27FC236}">
                <a16:creationId xmlns:a16="http://schemas.microsoft.com/office/drawing/2014/main" id="{362D44EE-C852-4460-B8B5-C4F2BC205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B5CE9A-BF44-4C6C-A0D7-206E951368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94716" y="739978"/>
            <a:ext cx="5334930" cy="3004145"/>
          </a:xfrm>
        </p:spPr>
        <p:txBody>
          <a:bodyPr>
            <a:normAutofit/>
          </a:bodyPr>
          <a:lstStyle/>
          <a:p>
            <a:r>
              <a:rPr lang="nb-NO" dirty="0"/>
              <a:t>WasHere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3D82AC-2EAC-45FB-BF69-CD7620912C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94715" y="3836197"/>
            <a:ext cx="5334931" cy="2189214"/>
          </a:xfrm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nb-NO" dirty="0"/>
              <a:t>Laget av 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658970D8-8D1D-4B5C-894B-E871CC865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30529" y="1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F227E5B6-9132-43CA-B503-37A18562AD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349052" y="0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03C2051E-A88D-48E5-BACF-AAED178927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2916245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2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7821A508-2985-4905-874A-527429BAAB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835649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Freeform: Shape 19">
            <a:extLst>
              <a:ext uri="{FF2B5EF4-FFF2-40B4-BE49-F238E27FC236}">
                <a16:creationId xmlns:a16="http://schemas.microsoft.com/office/drawing/2014/main" id="{D2929CB1-0E3C-4B2D-ADC5-0154FB33B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697761" y="5717906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E3736A9B-15C6-4062-9A35-E500182E89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31"/>
          <a:stretch/>
        </p:blipFill>
        <p:spPr>
          <a:xfrm>
            <a:off x="631840" y="598720"/>
            <a:ext cx="5178249" cy="5178249"/>
          </a:xfrm>
          <a:custGeom>
            <a:avLst/>
            <a:gdLst/>
            <a:ahLst/>
            <a:cxnLst/>
            <a:rect l="l" t="t" r="r" b="b"/>
            <a:pathLst>
              <a:path w="3741748" h="3741748">
                <a:moveTo>
                  <a:pt x="1870874" y="0"/>
                </a:moveTo>
                <a:cubicBezTo>
                  <a:pt x="2904129" y="0"/>
                  <a:pt x="3741748" y="837619"/>
                  <a:pt x="3741748" y="1870874"/>
                </a:cubicBezTo>
                <a:cubicBezTo>
                  <a:pt x="3741748" y="2904129"/>
                  <a:pt x="2904129" y="3741748"/>
                  <a:pt x="1870874" y="3741748"/>
                </a:cubicBezTo>
                <a:cubicBezTo>
                  <a:pt x="837619" y="3741748"/>
                  <a:pt x="0" y="2904129"/>
                  <a:pt x="0" y="1870874"/>
                </a:cubicBezTo>
                <a:cubicBezTo>
                  <a:pt x="0" y="837619"/>
                  <a:pt x="837619" y="0"/>
                  <a:pt x="1870874" y="0"/>
                </a:cubicBezTo>
                <a:close/>
              </a:path>
            </a:pathLst>
          </a:custGeom>
        </p:spPr>
      </p:pic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5F2F0C84-BE8C-4DC2-A6D3-30349A801D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520513" y="6258756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23993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4DCFAC-9675-4A83-AD62-F43EA0389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FC6C18-1159-4546-B71E-F3A0AF5C92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b-NO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347CA1-B0D8-49D4-B500-F0B8392142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945"/>
            <a:ext cx="12192000" cy="6832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4811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D9D36D6-2AC5-46A1-A849-4C82D5264A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Content Placeholder 4" descr="Qr code&#10;&#10;Description automatically generated">
            <a:extLst>
              <a:ext uri="{FF2B5EF4-FFF2-40B4-BE49-F238E27FC236}">
                <a16:creationId xmlns:a16="http://schemas.microsoft.com/office/drawing/2014/main" id="{53B156D6-7024-4A7A-9C94-58CA358912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4" r="-1" b="224"/>
          <a:stretch/>
        </p:blipFill>
        <p:spPr>
          <a:xfrm>
            <a:off x="20" y="10"/>
            <a:ext cx="4992985" cy="6857990"/>
          </a:xfrm>
          <a:prstGeom prst="rect">
            <a:avLst/>
          </a:prstGeom>
        </p:spPr>
      </p:pic>
      <p:pic>
        <p:nvPicPr>
          <p:cNvPr id="7" name="Picture 6" descr="A picture containing qr code&#10;&#10;Description automatically generated">
            <a:extLst>
              <a:ext uri="{FF2B5EF4-FFF2-40B4-BE49-F238E27FC236}">
                <a16:creationId xmlns:a16="http://schemas.microsoft.com/office/drawing/2014/main" id="{F36FFCF1-EF56-4CAC-A587-5B1F907098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9072" y="0"/>
            <a:ext cx="5923811" cy="6811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2262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EBA7A1-FC2A-47EC-99B8-592890C595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9400" y="0"/>
            <a:ext cx="4219222" cy="6858000"/>
          </a:xfrm>
          <a:solidFill>
            <a:schemeClr val="tx1">
              <a:lumMod val="95000"/>
              <a:lumOff val="5000"/>
            </a:schemeClr>
          </a:solidFill>
        </p:spPr>
        <p:txBody>
          <a:bodyPr/>
          <a:lstStyle/>
          <a:p>
            <a:endParaRPr lang="nb-NO" dirty="0"/>
          </a:p>
        </p:txBody>
      </p:sp>
      <p:pic>
        <p:nvPicPr>
          <p:cNvPr id="5" name="Content Placeholder 4" descr="A picture containing text, building, outdoor, sign&#10;&#10;Description automatically generated">
            <a:extLst>
              <a:ext uri="{FF2B5EF4-FFF2-40B4-BE49-F238E27FC236}">
                <a16:creationId xmlns:a16="http://schemas.microsoft.com/office/drawing/2014/main" id="{44ADE7E9-47E5-4053-819A-C1B81FB5C2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7443" y="130424"/>
            <a:ext cx="3958290" cy="6597152"/>
          </a:xfrm>
        </p:spPr>
      </p:pic>
    </p:spTree>
    <p:extLst>
      <p:ext uri="{BB962C8B-B14F-4D97-AF65-F5344CB8AC3E}">
        <p14:creationId xmlns:p14="http://schemas.microsoft.com/office/powerpoint/2010/main" val="14297636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864E6549-FE97-4FC4-9D6B-F21DE7C4F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A043D173-C90F-458B-9AB2-3B29D2944B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0B58EF7B-8D7F-442D-9F36-677B1C2FC2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38A17F4F-AB41-41A8-A14C-58163A36AB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4">
                <a:lumMod val="75000"/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4098" name="Picture 2" descr="MongoDB Database - Commvault">
            <a:extLst>
              <a:ext uri="{FF2B5EF4-FFF2-40B4-BE49-F238E27FC236}">
                <a16:creationId xmlns:a16="http://schemas.microsoft.com/office/drawing/2014/main" id="{42CD7AB5-467C-4C62-B9BF-ECBFA8E2CF5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12" r="1" b="13329"/>
          <a:stretch/>
        </p:blipFill>
        <p:spPr bwMode="auto">
          <a:xfrm>
            <a:off x="550863" y="549275"/>
            <a:ext cx="11090274" cy="5757925"/>
          </a:xfrm>
          <a:prstGeom prst="rect">
            <a:avLst/>
          </a:prstGeom>
          <a:noFill/>
          <a:effectLst>
            <a:outerShdw blurRad="508000" dist="101600" dir="5400000" algn="tl" rotWithShape="0">
              <a:prstClr val="black">
                <a:alpha val="1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09158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8">
            <a:extLst>
              <a:ext uri="{FF2B5EF4-FFF2-40B4-BE49-F238E27FC236}">
                <a16:creationId xmlns:a16="http://schemas.microsoft.com/office/drawing/2014/main" id="{864E6549-FE97-4FC4-9D6B-F21DE7C4F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043D173-C90F-458B-9AB2-3B29D2944B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B58EF7B-8D7F-442D-9F36-677B1C2FC2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8A17F4F-AB41-41A8-A14C-58163A36AB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4">
                <a:lumMod val="75000"/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9B61B33-4A46-47F9-BB90-9F2987E737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7261" r="1" b="1"/>
          <a:stretch/>
        </p:blipFill>
        <p:spPr>
          <a:xfrm>
            <a:off x="550863" y="549275"/>
            <a:ext cx="11090274" cy="5757925"/>
          </a:xfrm>
          <a:prstGeom prst="rect">
            <a:avLst/>
          </a:prstGeom>
          <a:effectLst>
            <a:outerShdw blurRad="508000" dist="101600" dir="5400000" algn="tl" rotWithShape="0">
              <a:prstClr val="black">
                <a:alpha val="1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111012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A01489-E473-4DC9-B73C-B9CAF2D0B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1535" y="640081"/>
            <a:ext cx="6610383" cy="3497021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endParaRPr lang="en-US" sz="60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07744A9-B1DD-4F76-B3B2-02A51E6DF4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636008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28">
            <a:extLst>
              <a:ext uri="{FF2B5EF4-FFF2-40B4-BE49-F238E27FC236}">
                <a16:creationId xmlns:a16="http://schemas.microsoft.com/office/drawing/2014/main" id="{09F52C97-D8A0-4C58-9D04-B8733EE38B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6036" y="644333"/>
            <a:ext cx="3343935" cy="5569334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37EAAD1-FD57-422C-A358-A266846B8F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2533" b="-4"/>
          <a:stretch/>
        </p:blipFill>
        <p:spPr>
          <a:xfrm>
            <a:off x="809243" y="809244"/>
            <a:ext cx="3017520" cy="5239512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9719301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28" name="Rectangle 76">
            <a:extLst>
              <a:ext uri="{FF2B5EF4-FFF2-40B4-BE49-F238E27FC236}">
                <a16:creationId xmlns:a16="http://schemas.microsoft.com/office/drawing/2014/main" id="{41AB65AE-A08D-4F43-8E53-5F1B8D8424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9B2505-6A70-40BE-A7E4-F920451DB5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625162"/>
            <a:ext cx="4153767" cy="1667975"/>
          </a:xfrm>
        </p:spPr>
        <p:txBody>
          <a:bodyPr>
            <a:normAutofit/>
          </a:bodyPr>
          <a:lstStyle/>
          <a:p>
            <a:endParaRPr lang="nb-NO" sz="4000"/>
          </a:p>
        </p:txBody>
      </p:sp>
      <p:pic>
        <p:nvPicPr>
          <p:cNvPr id="5124" name="Picture 4" descr="Risikovurdering - HMS.no">
            <a:extLst>
              <a:ext uri="{FF2B5EF4-FFF2-40B4-BE49-F238E27FC236}">
                <a16:creationId xmlns:a16="http://schemas.microsoft.com/office/drawing/2014/main" id="{46154118-C697-402A-B278-FE0DF3FE94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4" b="6097"/>
          <a:stretch/>
        </p:blipFill>
        <p:spPr bwMode="auto">
          <a:xfrm>
            <a:off x="838199" y="536943"/>
            <a:ext cx="4153757" cy="3900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E-læring i risikovurdering | Ansattsider | Universitetet i Bergen">
            <a:extLst>
              <a:ext uri="{FF2B5EF4-FFF2-40B4-BE49-F238E27FC236}">
                <a16:creationId xmlns:a16="http://schemas.microsoft.com/office/drawing/2014/main" id="{7DD2209E-A998-4B9B-87F2-875DDF7E5E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50" r="-2" b="666"/>
          <a:stretch/>
        </p:blipFill>
        <p:spPr bwMode="auto">
          <a:xfrm>
            <a:off x="5183372" y="536943"/>
            <a:ext cx="6304539" cy="3900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30" name="Content Placeholder 5129">
            <a:extLst>
              <a:ext uri="{FF2B5EF4-FFF2-40B4-BE49-F238E27FC236}">
                <a16:creationId xmlns:a16="http://schemas.microsoft.com/office/drawing/2014/main" id="{2936A1AF-C42E-4EB9-AFD8-1753D24FF7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372" y="4625162"/>
            <a:ext cx="6304540" cy="1667975"/>
          </a:xfrm>
        </p:spPr>
        <p:txBody>
          <a:bodyPr anchor="ctr">
            <a:normAutofit/>
          </a:bodyPr>
          <a:lstStyle/>
          <a:p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24923428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3DFC835-5099-46B6-8295-5C1D6F6215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886" y="609601"/>
            <a:ext cx="11040228" cy="5625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6106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BD8F0F-4825-49AC-841E-5F776D89F4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FE2F98-78B2-4D6A-BBD1-E342CAC80F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b-NO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7A7DAF-A237-49FC-ADC2-90E9B6153B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481" y="0"/>
            <a:ext cx="110810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3167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 descr="What is SDLC? | Software Development Lifecycle Definition and Overview">
            <a:extLst>
              <a:ext uri="{FF2B5EF4-FFF2-40B4-BE49-F238E27FC236}">
                <a16:creationId xmlns:a16="http://schemas.microsoft.com/office/drawing/2014/main" id="{1D963D2C-5F2D-4062-9587-A37AF86281E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8" r="2" b="2"/>
          <a:stretch/>
        </p:blipFill>
        <p:spPr bwMode="auto">
          <a:xfrm>
            <a:off x="321733" y="321733"/>
            <a:ext cx="11548534" cy="6214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31636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D9D36D6-2AC5-46A1-A849-4C82D5264A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ED985A-7024-4F3D-AABA-B4BD9FD7C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089" y="507026"/>
            <a:ext cx="5998840" cy="3343135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endParaRPr lang="en-US" sz="5200" dirty="0"/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0B32B342-A9DB-43AF-9D29-801B26F880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191" r="1" b="55"/>
          <a:stretch/>
        </p:blipFill>
        <p:spPr>
          <a:xfrm>
            <a:off x="7195966" y="10"/>
            <a:ext cx="4992985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4635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B670DBD5-770C-4383-9F54-5B86E86BD5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10277" y="0"/>
            <a:ext cx="9771446" cy="6858000"/>
          </a:xfrm>
          <a:custGeom>
            <a:avLst/>
            <a:gdLst>
              <a:gd name="connsiteX0" fmla="*/ 1422188 w 9771446"/>
              <a:gd name="connsiteY0" fmla="*/ 0 h 6858000"/>
              <a:gd name="connsiteX1" fmla="*/ 8349258 w 9771446"/>
              <a:gd name="connsiteY1" fmla="*/ 0 h 6858000"/>
              <a:gd name="connsiteX2" fmla="*/ 8502224 w 9771446"/>
              <a:gd name="connsiteY2" fmla="*/ 159673 h 6858000"/>
              <a:gd name="connsiteX3" fmla="*/ 9771446 w 9771446"/>
              <a:gd name="connsiteY3" fmla="*/ 3429001 h 6858000"/>
              <a:gd name="connsiteX4" fmla="*/ 8502224 w 9771446"/>
              <a:gd name="connsiteY4" fmla="*/ 6698330 h 6858000"/>
              <a:gd name="connsiteX5" fmla="*/ 8349260 w 9771446"/>
              <a:gd name="connsiteY5" fmla="*/ 6858000 h 6858000"/>
              <a:gd name="connsiteX6" fmla="*/ 1422186 w 9771446"/>
              <a:gd name="connsiteY6" fmla="*/ 6858000 h 6858000"/>
              <a:gd name="connsiteX7" fmla="*/ 1269223 w 9771446"/>
              <a:gd name="connsiteY7" fmla="*/ 6698330 h 6858000"/>
              <a:gd name="connsiteX8" fmla="*/ 0 w 9771446"/>
              <a:gd name="connsiteY8" fmla="*/ 3429001 h 6858000"/>
              <a:gd name="connsiteX9" fmla="*/ 1269223 w 9771446"/>
              <a:gd name="connsiteY9" fmla="*/ 15967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771446" h="6858000">
                <a:moveTo>
                  <a:pt x="1422188" y="0"/>
                </a:moveTo>
                <a:lnTo>
                  <a:pt x="8349258" y="0"/>
                </a:lnTo>
                <a:lnTo>
                  <a:pt x="8502224" y="159673"/>
                </a:lnTo>
                <a:cubicBezTo>
                  <a:pt x="9290813" y="1023162"/>
                  <a:pt x="9771446" y="2170221"/>
                  <a:pt x="9771446" y="3429001"/>
                </a:cubicBezTo>
                <a:cubicBezTo>
                  <a:pt x="9771446" y="4687781"/>
                  <a:pt x="9290813" y="5834840"/>
                  <a:pt x="8502224" y="6698330"/>
                </a:cubicBezTo>
                <a:lnTo>
                  <a:pt x="8349260" y="6858000"/>
                </a:lnTo>
                <a:lnTo>
                  <a:pt x="1422186" y="6858000"/>
                </a:lnTo>
                <a:lnTo>
                  <a:pt x="1269223" y="6698330"/>
                </a:lnTo>
                <a:cubicBezTo>
                  <a:pt x="480633" y="5834840"/>
                  <a:pt x="0" y="4687781"/>
                  <a:pt x="0" y="3429001"/>
                </a:cubicBezTo>
                <a:cubicBezTo>
                  <a:pt x="0" y="2170221"/>
                  <a:pt x="480633" y="1023162"/>
                  <a:pt x="1269223" y="159673"/>
                </a:cubicBezTo>
                <a:close/>
              </a:path>
            </a:pathLst>
          </a:custGeom>
          <a:solidFill>
            <a:schemeClr val="bg1">
              <a:lumMod val="85000"/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170" name="Picture 2" descr="Everything You Change Changes Everything | Ashoka | Everyone a Changemaker">
            <a:extLst>
              <a:ext uri="{FF2B5EF4-FFF2-40B4-BE49-F238E27FC236}">
                <a16:creationId xmlns:a16="http://schemas.microsoft.com/office/drawing/2014/main" id="{71185ACF-8B58-4D80-900C-C4D95C15A06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78" r="6333"/>
          <a:stretch/>
        </p:blipFill>
        <p:spPr bwMode="auto">
          <a:xfrm>
            <a:off x="1460597" y="10"/>
            <a:ext cx="9270806" cy="6857990"/>
          </a:xfrm>
          <a:custGeom>
            <a:avLst/>
            <a:gdLst/>
            <a:ahLst/>
            <a:cxnLst/>
            <a:rect l="l" t="t" r="r" b="b"/>
            <a:pathLst>
              <a:path w="9270806" h="6858000">
                <a:moveTo>
                  <a:pt x="1503712" y="0"/>
                </a:moveTo>
                <a:lnTo>
                  <a:pt x="7767094" y="0"/>
                </a:lnTo>
                <a:lnTo>
                  <a:pt x="7913128" y="139721"/>
                </a:lnTo>
                <a:cubicBezTo>
                  <a:pt x="8751971" y="981521"/>
                  <a:pt x="9270806" y="2144457"/>
                  <a:pt x="9270806" y="3429000"/>
                </a:cubicBezTo>
                <a:cubicBezTo>
                  <a:pt x="9270806" y="4713544"/>
                  <a:pt x="8751971" y="5876479"/>
                  <a:pt x="7913128" y="6718279"/>
                </a:cubicBezTo>
                <a:lnTo>
                  <a:pt x="7767094" y="6858000"/>
                </a:lnTo>
                <a:lnTo>
                  <a:pt x="1503712" y="6858000"/>
                </a:lnTo>
                <a:lnTo>
                  <a:pt x="1357679" y="6718279"/>
                </a:lnTo>
                <a:cubicBezTo>
                  <a:pt x="518835" y="5876479"/>
                  <a:pt x="0" y="4713544"/>
                  <a:pt x="0" y="3429000"/>
                </a:cubicBezTo>
                <a:cubicBezTo>
                  <a:pt x="0" y="2144457"/>
                  <a:pt x="518835" y="981521"/>
                  <a:pt x="1357679" y="13972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54905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82A66E-6FB7-413F-ADB4-93B1D04938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2298BA-A8E8-4253-9FA2-334146B7C0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/>
              <a:t>Laget av #kandidatnr, #kandidatnr og #kandidatnr</a:t>
            </a:r>
          </a:p>
        </p:txBody>
      </p:sp>
    </p:spTree>
    <p:extLst>
      <p:ext uri="{BB962C8B-B14F-4D97-AF65-F5344CB8AC3E}">
        <p14:creationId xmlns:p14="http://schemas.microsoft.com/office/powerpoint/2010/main" val="16515918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41AB65AE-A08D-4F43-8E53-5F1B8D8424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C261F-5C52-4D29-B147-940CF72EDD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625162"/>
            <a:ext cx="4153767" cy="1667975"/>
          </a:xfrm>
        </p:spPr>
        <p:txBody>
          <a:bodyPr>
            <a:normAutofit/>
          </a:bodyPr>
          <a:lstStyle/>
          <a:p>
            <a:endParaRPr lang="nb-NO" sz="4000"/>
          </a:p>
        </p:txBody>
      </p:sp>
      <p:pic>
        <p:nvPicPr>
          <p:cNvPr id="7" name="Picture 6" descr="A picture containing cake, decorated, colorful, close&#10;&#10;Description automatically generated">
            <a:extLst>
              <a:ext uri="{FF2B5EF4-FFF2-40B4-BE49-F238E27FC236}">
                <a16:creationId xmlns:a16="http://schemas.microsoft.com/office/drawing/2014/main" id="{B18605D6-C0BA-40D1-8CE3-0F9178A80DF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33" r="-4" b="3199"/>
          <a:stretch/>
        </p:blipFill>
        <p:spPr>
          <a:xfrm>
            <a:off x="838199" y="536943"/>
            <a:ext cx="4153757" cy="3900336"/>
          </a:xfrm>
          <a:prstGeom prst="rect">
            <a:avLst/>
          </a:prstGeom>
        </p:spPr>
      </p:pic>
      <p:pic>
        <p:nvPicPr>
          <p:cNvPr id="5" name="Content Placeholder 4" descr="A picture containing text, measuring stick&#10;&#10;Description automatically generated">
            <a:extLst>
              <a:ext uri="{FF2B5EF4-FFF2-40B4-BE49-F238E27FC236}">
                <a16:creationId xmlns:a16="http://schemas.microsoft.com/office/drawing/2014/main" id="{64C0EA5B-D970-454E-B756-177FE1C09D3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76" r="7641" b="-1"/>
          <a:stretch/>
        </p:blipFill>
        <p:spPr>
          <a:xfrm>
            <a:off x="5183372" y="536943"/>
            <a:ext cx="6304539" cy="3900336"/>
          </a:xfrm>
          <a:prstGeom prst="rect">
            <a:avLst/>
          </a:prstGeom>
        </p:spPr>
      </p:pic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138049B7-A6CB-49EC-97D2-B042B32797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372" y="4625162"/>
            <a:ext cx="6304540" cy="1667975"/>
          </a:xfrm>
        </p:spPr>
        <p:txBody>
          <a:bodyPr anchor="ctr">
            <a:normAutofit/>
          </a:bodyPr>
          <a:lstStyle/>
          <a:p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26920618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D5584-7CE6-4FD5-BA90-FBFEF8E55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Prosjektet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C2EB7A-3B0A-4D5D-B279-FDE0EC2CC8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Demo slides here!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9002053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B670DBD5-770C-4383-9F54-5B86E86BD5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10277" y="0"/>
            <a:ext cx="9771446" cy="6858000"/>
          </a:xfrm>
          <a:custGeom>
            <a:avLst/>
            <a:gdLst>
              <a:gd name="connsiteX0" fmla="*/ 1422188 w 9771446"/>
              <a:gd name="connsiteY0" fmla="*/ 0 h 6858000"/>
              <a:gd name="connsiteX1" fmla="*/ 8349258 w 9771446"/>
              <a:gd name="connsiteY1" fmla="*/ 0 h 6858000"/>
              <a:gd name="connsiteX2" fmla="*/ 8502224 w 9771446"/>
              <a:gd name="connsiteY2" fmla="*/ 159673 h 6858000"/>
              <a:gd name="connsiteX3" fmla="*/ 9771446 w 9771446"/>
              <a:gd name="connsiteY3" fmla="*/ 3429001 h 6858000"/>
              <a:gd name="connsiteX4" fmla="*/ 8502224 w 9771446"/>
              <a:gd name="connsiteY4" fmla="*/ 6698330 h 6858000"/>
              <a:gd name="connsiteX5" fmla="*/ 8349260 w 9771446"/>
              <a:gd name="connsiteY5" fmla="*/ 6858000 h 6858000"/>
              <a:gd name="connsiteX6" fmla="*/ 1422186 w 9771446"/>
              <a:gd name="connsiteY6" fmla="*/ 6858000 h 6858000"/>
              <a:gd name="connsiteX7" fmla="*/ 1269223 w 9771446"/>
              <a:gd name="connsiteY7" fmla="*/ 6698330 h 6858000"/>
              <a:gd name="connsiteX8" fmla="*/ 0 w 9771446"/>
              <a:gd name="connsiteY8" fmla="*/ 3429001 h 6858000"/>
              <a:gd name="connsiteX9" fmla="*/ 1269223 w 9771446"/>
              <a:gd name="connsiteY9" fmla="*/ 15967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771446" h="6858000">
                <a:moveTo>
                  <a:pt x="1422188" y="0"/>
                </a:moveTo>
                <a:lnTo>
                  <a:pt x="8349258" y="0"/>
                </a:lnTo>
                <a:lnTo>
                  <a:pt x="8502224" y="159673"/>
                </a:lnTo>
                <a:cubicBezTo>
                  <a:pt x="9290813" y="1023162"/>
                  <a:pt x="9771446" y="2170221"/>
                  <a:pt x="9771446" y="3429001"/>
                </a:cubicBezTo>
                <a:cubicBezTo>
                  <a:pt x="9771446" y="4687781"/>
                  <a:pt x="9290813" y="5834840"/>
                  <a:pt x="8502224" y="6698330"/>
                </a:cubicBezTo>
                <a:lnTo>
                  <a:pt x="8349260" y="6858000"/>
                </a:lnTo>
                <a:lnTo>
                  <a:pt x="1422186" y="6858000"/>
                </a:lnTo>
                <a:lnTo>
                  <a:pt x="1269223" y="6698330"/>
                </a:lnTo>
                <a:cubicBezTo>
                  <a:pt x="480633" y="5834840"/>
                  <a:pt x="0" y="4687781"/>
                  <a:pt x="0" y="3429001"/>
                </a:cubicBezTo>
                <a:cubicBezTo>
                  <a:pt x="0" y="2170221"/>
                  <a:pt x="480633" y="1023162"/>
                  <a:pt x="1269223" y="159673"/>
                </a:cubicBezTo>
                <a:close/>
              </a:path>
            </a:pathLst>
          </a:custGeom>
          <a:solidFill>
            <a:schemeClr val="bg1">
              <a:lumMod val="85000"/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050" name="Picture 2" descr="Personvernerklæring | Bensinkort.cards">
            <a:extLst>
              <a:ext uri="{FF2B5EF4-FFF2-40B4-BE49-F238E27FC236}">
                <a16:creationId xmlns:a16="http://schemas.microsoft.com/office/drawing/2014/main" id="{59AEB6C8-E026-4AC7-8B9C-83E14AC12C6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66"/>
          <a:stretch/>
        </p:blipFill>
        <p:spPr bwMode="auto">
          <a:xfrm>
            <a:off x="1460597" y="10"/>
            <a:ext cx="9270806" cy="6857990"/>
          </a:xfrm>
          <a:custGeom>
            <a:avLst/>
            <a:gdLst/>
            <a:ahLst/>
            <a:cxnLst/>
            <a:rect l="l" t="t" r="r" b="b"/>
            <a:pathLst>
              <a:path w="9270806" h="6858000">
                <a:moveTo>
                  <a:pt x="1503712" y="0"/>
                </a:moveTo>
                <a:lnTo>
                  <a:pt x="7767094" y="0"/>
                </a:lnTo>
                <a:lnTo>
                  <a:pt x="7913128" y="139721"/>
                </a:lnTo>
                <a:cubicBezTo>
                  <a:pt x="8751971" y="981521"/>
                  <a:pt x="9270806" y="2144457"/>
                  <a:pt x="9270806" y="3429000"/>
                </a:cubicBezTo>
                <a:cubicBezTo>
                  <a:pt x="9270806" y="4713544"/>
                  <a:pt x="8751971" y="5876479"/>
                  <a:pt x="7913128" y="6718279"/>
                </a:cubicBezTo>
                <a:lnTo>
                  <a:pt x="7767094" y="6858000"/>
                </a:lnTo>
                <a:lnTo>
                  <a:pt x="1503712" y="6858000"/>
                </a:lnTo>
                <a:lnTo>
                  <a:pt x="1357679" y="6718279"/>
                </a:lnTo>
                <a:cubicBezTo>
                  <a:pt x="518835" y="5876479"/>
                  <a:pt x="0" y="4713544"/>
                  <a:pt x="0" y="3429000"/>
                </a:cubicBezTo>
                <a:cubicBezTo>
                  <a:pt x="0" y="2144457"/>
                  <a:pt x="518835" y="981521"/>
                  <a:pt x="1357679" y="13972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04124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026" name="Picture 2" descr="Smittestopp - ny app fra Folkehelseinstituttet - MALVIK KOMMUNE">
            <a:extLst>
              <a:ext uri="{FF2B5EF4-FFF2-40B4-BE49-F238E27FC236}">
                <a16:creationId xmlns:a16="http://schemas.microsoft.com/office/drawing/2014/main" id="{911463C9-4C75-4471-84EE-3F7DE38EF20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5" r="1" b="1"/>
          <a:stretch/>
        </p:blipFill>
        <p:spPr bwMode="auto">
          <a:xfrm>
            <a:off x="838199" y="735153"/>
            <a:ext cx="10515602" cy="5387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7803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53D5E0-217B-436E-BF71-99E0101DD7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D4E4CB-0F72-450E-8787-FB97FA73A0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b-NO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CD4D44-DF4D-4F8D-8AE0-28D984E2B4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4554"/>
            <a:ext cx="12192000" cy="6268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8457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BFAC317-0505-4ED2-BDB9-440F5FB49E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574" r="563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6521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Rectangle 13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E Learning by West-Elinor - E learning development services, custom course  development, bespoke lms, corporate learning platform, e learning education  training solutions, top lms vendors, lms corporate training, virtual  classroom, learning management">
            <a:extLst>
              <a:ext uri="{FF2B5EF4-FFF2-40B4-BE49-F238E27FC236}">
                <a16:creationId xmlns:a16="http://schemas.microsoft.com/office/drawing/2014/main" id="{75F9759B-FCBB-4E6E-A7C3-A40ACE0C8D0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84" r="1" b="15811"/>
          <a:stretch/>
        </p:blipFill>
        <p:spPr bwMode="auto">
          <a:xfrm>
            <a:off x="20" y="1282"/>
            <a:ext cx="12191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36933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18</Words>
  <Application>Microsoft Office PowerPoint</Application>
  <PresentationFormat>Widescreen</PresentationFormat>
  <Paragraphs>6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Office Theme</vt:lpstr>
      <vt:lpstr>WasHere</vt:lpstr>
      <vt:lpstr>PowerPoint Presentation</vt:lpstr>
      <vt:lpstr>PowerPoint Presentation</vt:lpstr>
      <vt:lpstr>Prosjektet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WasHere</dc:title>
  <dc:creator>Eivind Norling</dc:creator>
  <cp:lastModifiedBy>Eivind Norling</cp:lastModifiedBy>
  <cp:revision>1</cp:revision>
  <dcterms:created xsi:type="dcterms:W3CDTF">2020-11-10T10:23:29Z</dcterms:created>
  <dcterms:modified xsi:type="dcterms:W3CDTF">2020-11-10T10:26:50Z</dcterms:modified>
</cp:coreProperties>
</file>